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634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0950993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a730a1ee46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a730a1ee46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76467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53fb5fec83_1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53fb5fec83_1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36139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53fb5fec83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53fb5fec83_1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31031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97500" y="803700"/>
            <a:ext cx="8947200" cy="433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s" sz="1600"/>
              <a:t>La Confluencia Feminista viene trabajando colectivamente desde abril 2019 con la claridad de que </a:t>
            </a:r>
            <a:r>
              <a:rPr lang="es" sz="1600" b="1"/>
              <a:t>este es el tiempo de las mujeres,</a:t>
            </a:r>
            <a:r>
              <a:rPr lang="es" sz="1600"/>
              <a:t> </a:t>
            </a:r>
            <a:r>
              <a:rPr lang="es" sz="1600" b="1"/>
              <a:t>que poner la vida, la solidaridad y el cuidado en el centro del debate es también construir alternativas para un mundo en crisis.</a:t>
            </a:r>
            <a:r>
              <a:rPr lang="es" sz="1600"/>
              <a:t> </a:t>
            </a:r>
            <a:endParaRPr sz="160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s" sz="1600"/>
              <a:t>Desde este espacio se han elaborado </a:t>
            </a:r>
            <a:r>
              <a:rPr lang="es" sz="1600" b="1"/>
              <a:t>mensajes ante el 8M Huelga Internacional, reflexiones ante el COVID-19 y la promoción de un Ciclo de Diálogos Virtuales que buscan colocar la economía feminista como una alternativa al modelo hegemónico actual y valorizando economías plurales</a:t>
            </a:r>
            <a:r>
              <a:rPr lang="es" sz="1600"/>
              <a:t>.</a:t>
            </a:r>
            <a:endParaRPr sz="160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s" sz="1600"/>
              <a:t>Durante la Asamblea del 26 de junio compañeras de diferentes regiones y contextos </a:t>
            </a:r>
            <a:r>
              <a:rPr lang="es" sz="1600" b="1"/>
              <a:t>analizaron los contextos de lucha en el norte y sur globales.</a:t>
            </a:r>
            <a:endParaRPr sz="1600" b="1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s" sz="1600" b="1"/>
              <a:t>Se pensó de forma colectiva QUÉ queremos transformar y cuáles son algunas de las ESTRATEGIAS</a:t>
            </a:r>
            <a:endParaRPr sz="1600" b="1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s" sz="1600" b="1"/>
              <a:t>Se pensaron en acciones de solidaridad en apoyo a las luchas de resistencia</a:t>
            </a:r>
            <a:endParaRPr sz="1600" b="1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55" name="Google Shape;55;p13"/>
          <p:cNvSpPr txBox="1"/>
          <p:nvPr/>
        </p:nvSpPr>
        <p:spPr>
          <a:xfrm>
            <a:off x="371250" y="214475"/>
            <a:ext cx="8401500" cy="3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000" b="1">
                <a:solidFill>
                  <a:srgbClr val="9900FF"/>
                </a:solidFill>
              </a:rPr>
              <a:t>RECORRIDO POR EL PROCESO FEMINISTA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97500" y="803700"/>
            <a:ext cx="8947200" cy="433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-330200" algn="just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s" sz="1600" b="1">
                <a:solidFill>
                  <a:srgbClr val="9900FF"/>
                </a:solidFill>
              </a:rPr>
              <a:t>DIAGNÓSTICO COMÚN: </a:t>
            </a:r>
            <a:r>
              <a:rPr lang="es" sz="1600"/>
              <a:t>Crisis sanitaria, financiera humanitaria y de cuidados. Crecimiento de agendas fascistas y conservadoras. Gran debilitamiento de las democracias.  Graves denuncias sobre el exterminios de la gente y la protesta.  Violencia hacia las mujeres y disidencias cruza todas la regiones.  Afectación especial a mujeres en situación de calle, migrantes.</a:t>
            </a:r>
            <a:endParaRPr sz="160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s" sz="1600" b="1">
                <a:solidFill>
                  <a:srgbClr val="9900FF"/>
                </a:solidFill>
              </a:rPr>
              <a:t>CÓMO LO HAREMOS: ESTRATEGIAS FEMINISTAS</a:t>
            </a:r>
            <a:endParaRPr sz="1600" b="1">
              <a:solidFill>
                <a:srgbClr val="9900FF"/>
              </a:solidFill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s" sz="1600"/>
              <a:t>La acción micropolítica es un campo que permite articular todas las dimensiones.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s" sz="1600"/>
              <a:t>Necesidad de articular nuestras luchas con los movimientos anti-extractivistas, que están devastando los territorios. 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s" sz="1600"/>
              <a:t>Necesidad de una Agenda Urgente, que implica reforzar acciones de solidaridad.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s" sz="1600"/>
              <a:t>Fortalecer las luchas antirracistas. 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s" sz="1600">
                <a:solidFill>
                  <a:schemeClr val="dk1"/>
                </a:solidFill>
              </a:rPr>
              <a:t>Desmontar la narrativa de la hegemonía de la normalidad, porque para las mujeres y disidencias, esto es la explotación sobre la vida.</a:t>
            </a:r>
            <a:endParaRPr sz="1600">
              <a:solidFill>
                <a:schemeClr val="dk1"/>
              </a:solidFill>
            </a:endParaRPr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s" sz="1600">
                <a:solidFill>
                  <a:schemeClr val="dk1"/>
                </a:solidFill>
              </a:rPr>
              <a:t>El cuidado no es solo un asunto de redistribución sino de paradigma.</a:t>
            </a:r>
            <a:endParaRPr sz="1600">
              <a:solidFill>
                <a:schemeClr val="dk1"/>
              </a:solidFill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61" name="Google Shape;61;p14"/>
          <p:cNvSpPr txBox="1"/>
          <p:nvPr/>
        </p:nvSpPr>
        <p:spPr>
          <a:xfrm>
            <a:off x="371250" y="214475"/>
            <a:ext cx="8401500" cy="3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000" b="1">
                <a:solidFill>
                  <a:srgbClr val="9900FF"/>
                </a:solidFill>
              </a:rPr>
              <a:t>RECORRIDO POR EL PROCESO FEMINISTA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/>
        </p:nvSpPr>
        <p:spPr>
          <a:xfrm>
            <a:off x="98400" y="2449275"/>
            <a:ext cx="8947200" cy="25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i="1"/>
              <a:t>Elaborar un </a:t>
            </a:r>
            <a:r>
              <a:rPr lang="es" b="1" i="1"/>
              <a:t>Pacto y agenda común para construir juntas y colectivamente</a:t>
            </a:r>
            <a:r>
              <a:rPr lang="es" i="1"/>
              <a:t> y la necesidad de un cambio de paradigma en la acción, que las estrategias sean pensadas desde la base, lo local, desde las comunidades mismas, y generar revoluciones situadas hacia lo global. Esta agenda debe incluir la defensa de los derechos de las mujeres y personas LGBTI+ pero en articulación con las luchas para proteger la tierra, el medio ambiente, la soberanía alimentaria, en contra del extractivismo y juntarse a otros movimientos en el mundo</a:t>
            </a:r>
            <a:endParaRPr i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9900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2000" b="1">
                <a:solidFill>
                  <a:srgbClr val="9900FF"/>
                </a:solidFill>
              </a:rPr>
              <a:t>POR UNA ECONOMÍA PARA LA VIDA  </a:t>
            </a:r>
            <a:endParaRPr sz="2000" b="1">
              <a:solidFill>
                <a:srgbClr val="9900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2000" b="1">
                <a:solidFill>
                  <a:srgbClr val="9900FF"/>
                </a:solidFill>
              </a:rPr>
              <a:t>¡NO A EXPENSAS DE LA VIDA!</a:t>
            </a:r>
            <a:endParaRPr i="1"/>
          </a:p>
        </p:txBody>
      </p:sp>
      <p:sp>
        <p:nvSpPr>
          <p:cNvPr id="67" name="Google Shape;67;p15"/>
          <p:cNvSpPr txBox="1"/>
          <p:nvPr/>
        </p:nvSpPr>
        <p:spPr>
          <a:xfrm>
            <a:off x="371250" y="214475"/>
            <a:ext cx="8401500" cy="3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000" b="1">
                <a:solidFill>
                  <a:srgbClr val="9900FF"/>
                </a:solidFill>
              </a:rPr>
              <a:t> </a:t>
            </a:r>
            <a:endParaRPr/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25505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414</Words>
  <Application>Microsoft Office PowerPoint</Application>
  <PresentationFormat>Presentación en pantalla (16:9)</PresentationFormat>
  <Paragraphs>33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5" baseType="lpstr">
      <vt:lpstr>Arial</vt:lpstr>
      <vt:lpstr>Simple Light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REAS</dc:creator>
  <cp:lastModifiedBy>Windows User</cp:lastModifiedBy>
  <cp:revision>1</cp:revision>
  <dcterms:modified xsi:type="dcterms:W3CDTF">2020-12-28T15:57:51Z</dcterms:modified>
</cp:coreProperties>
</file>